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Женис\AppData\Local\Microsoft\Windows\Temporary Internet Files\Content.Word\20171114_1209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2700" y="704850"/>
            <a:ext cx="40386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5803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Женис\AppData\Local\Microsoft\Windows\Temporary Internet Files\Content.Word\20171114_1207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887" y="652462"/>
            <a:ext cx="484822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5176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Женис\AppData\Local\Microsoft\Windows\Temporary Internet Files\Content.Word\20171115_1048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10130" y="1509712"/>
            <a:ext cx="452374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2695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Женис\AppData\Local\Microsoft\Windows\Temporary Internet Files\Content.Word\20171115_1048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43785" y="1714500"/>
            <a:ext cx="445643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5264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Женис\AppData\Local\Microsoft\Windows\Temporary Internet Files\Content.Word\20171116_1203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69110" y="314325"/>
            <a:ext cx="560578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8598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Женис\AppData\Local\Microsoft\Windows\Temporary Internet Files\Content.Word\20171116_1203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29117" y="261937"/>
            <a:ext cx="5485765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03422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Technodom</dc:creator>
  <cp:lastModifiedBy>Technodom</cp:lastModifiedBy>
  <cp:revision>5</cp:revision>
  <dcterms:created xsi:type="dcterms:W3CDTF">2017-11-20T14:58:01Z</dcterms:created>
  <dcterms:modified xsi:type="dcterms:W3CDTF">2017-11-20T15:10:11Z</dcterms:modified>
</cp:coreProperties>
</file>